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31180" y="908274"/>
            <a:ext cx="32816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rat 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#R20-059 / -060 )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FGF-2 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3669036" y="1888691"/>
            <a:ext cx="1798314" cy="2902384"/>
            <a:chOff x="2761385" y="1467590"/>
            <a:chExt cx="1031553" cy="2054617"/>
          </a:xfrm>
        </p:grpSpPr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3073800" y="1538288"/>
              <a:ext cx="719138" cy="18002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2764035" y="2728243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/>
                <a:t>15 -</a:t>
              </a: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2767843" y="2178348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/>
                <a:t>30 -</a:t>
              </a:r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2766995" y="1998543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/>
                <a:t>40 -</a:t>
              </a: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2765515" y="2424613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/>
                <a:t>20 -</a:t>
              </a:r>
            </a:p>
          </p:txBody>
        </p:sp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2761493" y="2321855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/>
                <a:t>25 -</a:t>
              </a:r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2761385" y="1897480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/>
                <a:t>50 -</a:t>
              </a: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2763188" y="1467590"/>
              <a:ext cx="389850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 err="1"/>
                <a:t>kDa</a:t>
              </a:r>
              <a:endParaRPr lang="de-DE" sz="900" dirty="0"/>
            </a:p>
          </p:txBody>
        </p:sp>
        <p:sp>
          <p:nvSpPr>
            <p:cNvPr id="27" name="Text Box 16"/>
            <p:cNvSpPr txBox="1">
              <a:spLocks noChangeArrowheads="1"/>
            </p:cNvSpPr>
            <p:nvPr/>
          </p:nvSpPr>
          <p:spPr bwMode="auto">
            <a:xfrm>
              <a:off x="2984900" y="3306763"/>
              <a:ext cx="79541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800" dirty="0" smtClean="0">
                  <a:latin typeface="Times New Roman" pitchFamily="18" charset="0"/>
                </a:rPr>
                <a:t>rFGF-2 </a:t>
              </a:r>
              <a:r>
                <a:rPr lang="de-DE" sz="800" dirty="0">
                  <a:latin typeface="Times New Roman" pitchFamily="18" charset="0"/>
                </a:rPr>
                <a:t>(</a:t>
              </a:r>
              <a:r>
                <a:rPr lang="de-DE" sz="800" dirty="0" err="1">
                  <a:latin typeface="Times New Roman" pitchFamily="18" charset="0"/>
                </a:rPr>
                <a:t>basic</a:t>
              </a:r>
              <a:r>
                <a:rPr lang="de-DE" sz="800" dirty="0">
                  <a:latin typeface="Times New Roman" pitchFamily="18" charset="0"/>
                </a:rPr>
                <a:t>)</a:t>
              </a:r>
            </a:p>
          </p:txBody>
        </p:sp>
        <p:pic>
          <p:nvPicPr>
            <p:cNvPr id="28" name="Grafik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9066" y="1565945"/>
              <a:ext cx="639868" cy="1740818"/>
            </a:xfrm>
            <a:prstGeom prst="rect">
              <a:avLst/>
            </a:prstGeom>
          </p:spPr>
        </p:pic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2764098" y="3032704"/>
              <a:ext cx="383438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900" dirty="0" smtClean="0"/>
                <a:t>10 </a:t>
              </a:r>
              <a:r>
                <a:rPr lang="de-DE" sz="900" dirty="0"/>
                <a:t>-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Bildschirmpräsentation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2015-03-20T12:05:55Z</dcterms:modified>
</cp:coreProperties>
</file>